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sldIdLst>
    <p:sldId id="298" r:id="rId5"/>
    <p:sldId id="304" r:id="rId6"/>
    <p:sldId id="302" r:id="rId7"/>
    <p:sldId id="303" r:id="rId8"/>
    <p:sldId id="305" r:id="rId9"/>
    <p:sldId id="306" r:id="rId10"/>
    <p:sldId id="307" r:id="rId11"/>
    <p:sldId id="308" r:id="rId12"/>
    <p:sldId id="30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50E5AA-E7EE-4C30-A8BD-7810F2C4891B}" v="8" dt="2024-05-27T08:44:48.9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55" d="100"/>
          <a:sy n="55" d="100"/>
        </p:scale>
        <p:origin x="109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eetha Sri Ryali" userId="4fa151a6d2a68de3" providerId="LiveId" clId="{6950E5AA-E7EE-4C30-A8BD-7810F2C4891B}"/>
    <pc:docChg chg="custSel modSld">
      <pc:chgData name="Vineetha Sri Ryali" userId="4fa151a6d2a68de3" providerId="LiveId" clId="{6950E5AA-E7EE-4C30-A8BD-7810F2C4891B}" dt="2024-05-27T08:48:57.606" v="14" actId="21"/>
      <pc:docMkLst>
        <pc:docMk/>
      </pc:docMkLst>
      <pc:sldChg chg="modTransition">
        <pc:chgData name="Vineetha Sri Ryali" userId="4fa151a6d2a68de3" providerId="LiveId" clId="{6950E5AA-E7EE-4C30-A8BD-7810F2C4891B}" dt="2024-05-27T08:44:48.973" v="8"/>
        <pc:sldMkLst>
          <pc:docMk/>
          <pc:sldMk cId="193143965" sldId="298"/>
        </pc:sldMkLst>
      </pc:sldChg>
      <pc:sldChg chg="modTransition">
        <pc:chgData name="Vineetha Sri Ryali" userId="4fa151a6d2a68de3" providerId="LiveId" clId="{6950E5AA-E7EE-4C30-A8BD-7810F2C4891B}" dt="2024-05-27T08:44:48.973" v="8"/>
        <pc:sldMkLst>
          <pc:docMk/>
          <pc:sldMk cId="1115610433" sldId="302"/>
        </pc:sldMkLst>
      </pc:sldChg>
      <pc:sldChg chg="modTransition">
        <pc:chgData name="Vineetha Sri Ryali" userId="4fa151a6d2a68de3" providerId="LiveId" clId="{6950E5AA-E7EE-4C30-A8BD-7810F2C4891B}" dt="2024-05-27T08:44:48.973" v="8"/>
        <pc:sldMkLst>
          <pc:docMk/>
          <pc:sldMk cId="1044394377" sldId="303"/>
        </pc:sldMkLst>
      </pc:sldChg>
      <pc:sldChg chg="modTransition">
        <pc:chgData name="Vineetha Sri Ryali" userId="4fa151a6d2a68de3" providerId="LiveId" clId="{6950E5AA-E7EE-4C30-A8BD-7810F2C4891B}" dt="2024-05-27T08:44:48.973" v="8"/>
        <pc:sldMkLst>
          <pc:docMk/>
          <pc:sldMk cId="443022991" sldId="304"/>
        </pc:sldMkLst>
      </pc:sldChg>
      <pc:sldChg chg="modTransition">
        <pc:chgData name="Vineetha Sri Ryali" userId="4fa151a6d2a68de3" providerId="LiveId" clId="{6950E5AA-E7EE-4C30-A8BD-7810F2C4891B}" dt="2024-05-27T08:44:48.973" v="8"/>
        <pc:sldMkLst>
          <pc:docMk/>
          <pc:sldMk cId="2113281220" sldId="305"/>
        </pc:sldMkLst>
      </pc:sldChg>
      <pc:sldChg chg="modTransition">
        <pc:chgData name="Vineetha Sri Ryali" userId="4fa151a6d2a68de3" providerId="LiveId" clId="{6950E5AA-E7EE-4C30-A8BD-7810F2C4891B}" dt="2024-05-27T08:44:48.973" v="8"/>
        <pc:sldMkLst>
          <pc:docMk/>
          <pc:sldMk cId="2044147545" sldId="306"/>
        </pc:sldMkLst>
      </pc:sldChg>
      <pc:sldChg chg="modTransition">
        <pc:chgData name="Vineetha Sri Ryali" userId="4fa151a6d2a68de3" providerId="LiveId" clId="{6950E5AA-E7EE-4C30-A8BD-7810F2C4891B}" dt="2024-05-27T08:44:48.973" v="8"/>
        <pc:sldMkLst>
          <pc:docMk/>
          <pc:sldMk cId="3241459206" sldId="307"/>
        </pc:sldMkLst>
      </pc:sldChg>
      <pc:sldChg chg="addSp delSp modSp mod modTransition">
        <pc:chgData name="Vineetha Sri Ryali" userId="4fa151a6d2a68de3" providerId="LiveId" clId="{6950E5AA-E7EE-4C30-A8BD-7810F2C4891B}" dt="2024-05-27T08:48:57.606" v="14" actId="21"/>
        <pc:sldMkLst>
          <pc:docMk/>
          <pc:sldMk cId="3589232062" sldId="308"/>
        </pc:sldMkLst>
        <pc:picChg chg="add del mod">
          <ac:chgData name="Vineetha Sri Ryali" userId="4fa151a6d2a68de3" providerId="LiveId" clId="{6950E5AA-E7EE-4C30-A8BD-7810F2C4891B}" dt="2024-05-27T08:48:57.606" v="14" actId="21"/>
          <ac:picMkLst>
            <pc:docMk/>
            <pc:sldMk cId="3589232062" sldId="308"/>
            <ac:picMk id="2" creationId="{5DBD7289-91C3-1627-1F57-7608A66E85E6}"/>
          </ac:picMkLst>
        </pc:picChg>
        <pc:picChg chg="del mod">
          <ac:chgData name="Vineetha Sri Ryali" userId="4fa151a6d2a68de3" providerId="LiveId" clId="{6950E5AA-E7EE-4C30-A8BD-7810F2C4891B}" dt="2024-05-27T08:48:51.536" v="13" actId="21"/>
          <ac:picMkLst>
            <pc:docMk/>
            <pc:sldMk cId="3589232062" sldId="308"/>
            <ac:picMk id="3" creationId="{480A48A4-C5A5-B18A-A754-EC4017DD211C}"/>
          </ac:picMkLst>
        </pc:picChg>
      </pc:sldChg>
      <pc:sldChg chg="delSp mod modTransition">
        <pc:chgData name="Vineetha Sri Ryali" userId="4fa151a6d2a68de3" providerId="LiveId" clId="{6950E5AA-E7EE-4C30-A8BD-7810F2C4891B}" dt="2024-05-27T08:48:34.633" v="11" actId="21"/>
        <pc:sldMkLst>
          <pc:docMk/>
          <pc:sldMk cId="3265810570" sldId="309"/>
        </pc:sldMkLst>
        <pc:picChg chg="del">
          <ac:chgData name="Vineetha Sri Ryali" userId="4fa151a6d2a68de3" providerId="LiveId" clId="{6950E5AA-E7EE-4C30-A8BD-7810F2C4891B}" dt="2024-05-27T08:48:34.633" v="11" actId="21"/>
          <ac:picMkLst>
            <pc:docMk/>
            <pc:sldMk cId="3265810570" sldId="309"/>
            <ac:picMk id="3" creationId="{35A60717-28D8-80AB-722F-79A0B717D0EC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E64399-DFC0-42A5-84C2-DD3960A96F2C}" type="doc">
      <dgm:prSet loTypeId="urn:microsoft.com/office/officeart/2005/8/layout/hierarchy1" loCatId="hierarchy" qsTypeId="urn:microsoft.com/office/officeart/2005/8/quickstyle/simple2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3A85DAAC-1541-48A3-8EE6-E3AE32795D2D}">
      <dgm:prSet/>
      <dgm:spPr/>
      <dgm:t>
        <a:bodyPr/>
        <a:lstStyle/>
        <a:p>
          <a:r>
            <a:rPr lang="en-US"/>
            <a:t>Insights</a:t>
          </a:r>
        </a:p>
      </dgm:t>
    </dgm:pt>
    <dgm:pt modelId="{EC0B06C1-BC74-4A70-AA43-61BC48828FE9}" type="parTrans" cxnId="{6E1D89AC-2299-4AB2-9EDA-54032DF22B27}">
      <dgm:prSet/>
      <dgm:spPr/>
      <dgm:t>
        <a:bodyPr/>
        <a:lstStyle/>
        <a:p>
          <a:endParaRPr lang="en-US"/>
        </a:p>
      </dgm:t>
    </dgm:pt>
    <dgm:pt modelId="{17F78066-0914-497A-8C54-320995A3722E}" type="sibTrans" cxnId="{6E1D89AC-2299-4AB2-9EDA-54032DF22B27}">
      <dgm:prSet/>
      <dgm:spPr/>
      <dgm:t>
        <a:bodyPr/>
        <a:lstStyle/>
        <a:p>
          <a:endParaRPr lang="en-US"/>
        </a:p>
      </dgm:t>
    </dgm:pt>
    <dgm:pt modelId="{6F5ADC75-933B-4D73-AE37-060D5C7D7C63}">
      <dgm:prSet/>
      <dgm:spPr/>
      <dgm:t>
        <a:bodyPr/>
        <a:lstStyle/>
        <a:p>
          <a:r>
            <a:rPr lang="en-US"/>
            <a:t>The company should come up with the strategies that aim at stocking and advertising seasonal products to maximise sales when the demand go up</a:t>
          </a:r>
        </a:p>
      </dgm:t>
    </dgm:pt>
    <dgm:pt modelId="{D2D5E4C1-002A-4DDC-B0C1-CE8B9B9812B0}" type="parTrans" cxnId="{7BFD8D21-7D23-4389-816A-D36D477F1F88}">
      <dgm:prSet/>
      <dgm:spPr/>
      <dgm:t>
        <a:bodyPr/>
        <a:lstStyle/>
        <a:p>
          <a:endParaRPr lang="en-US"/>
        </a:p>
      </dgm:t>
    </dgm:pt>
    <dgm:pt modelId="{FFE7FF3D-D58E-4553-8B44-FBED5BD89733}" type="sibTrans" cxnId="{7BFD8D21-7D23-4389-816A-D36D477F1F88}">
      <dgm:prSet/>
      <dgm:spPr/>
      <dgm:t>
        <a:bodyPr/>
        <a:lstStyle/>
        <a:p>
          <a:endParaRPr lang="en-US"/>
        </a:p>
      </dgm:t>
    </dgm:pt>
    <dgm:pt modelId="{DCBBC22A-6549-4AE5-8236-9715EB4EA631}">
      <dgm:prSet/>
      <dgm:spPr/>
      <dgm:t>
        <a:bodyPr/>
        <a:lstStyle/>
        <a:p>
          <a:r>
            <a:rPr lang="en-US"/>
            <a:t>The company should create a special relationship with the customers who order in big quantities in order to increase the retention of the customers by giving some discounts and offers.</a:t>
          </a:r>
        </a:p>
      </dgm:t>
    </dgm:pt>
    <dgm:pt modelId="{948056FC-C171-424D-A1E7-EF88E2CE3284}" type="parTrans" cxnId="{DE841D99-9E7E-43AA-B61F-16843FE71BA4}">
      <dgm:prSet/>
      <dgm:spPr/>
      <dgm:t>
        <a:bodyPr/>
        <a:lstStyle/>
        <a:p>
          <a:endParaRPr lang="en-US"/>
        </a:p>
      </dgm:t>
    </dgm:pt>
    <dgm:pt modelId="{33F510C8-418A-4BF6-AAF8-C6DF3F80DF50}" type="sibTrans" cxnId="{DE841D99-9E7E-43AA-B61F-16843FE71BA4}">
      <dgm:prSet/>
      <dgm:spPr/>
      <dgm:t>
        <a:bodyPr/>
        <a:lstStyle/>
        <a:p>
          <a:endParaRPr lang="en-US"/>
        </a:p>
      </dgm:t>
    </dgm:pt>
    <dgm:pt modelId="{54EE32B2-9B3E-4EAF-A1E3-D22C9AF387B7}">
      <dgm:prSet/>
      <dgm:spPr/>
      <dgm:t>
        <a:bodyPr/>
        <a:lstStyle/>
        <a:p>
          <a:r>
            <a:rPr lang="en-US"/>
            <a:t>European market has more potential to gross sales hence the company should build strategies to maximise the sales .</a:t>
          </a:r>
        </a:p>
      </dgm:t>
    </dgm:pt>
    <dgm:pt modelId="{98C963BF-DE8A-44E5-A35A-8BBFF6E0DF3B}" type="parTrans" cxnId="{C74EC52B-4D5F-41C0-BCAC-8229403B2B43}">
      <dgm:prSet/>
      <dgm:spPr/>
      <dgm:t>
        <a:bodyPr/>
        <a:lstStyle/>
        <a:p>
          <a:endParaRPr lang="en-US"/>
        </a:p>
      </dgm:t>
    </dgm:pt>
    <dgm:pt modelId="{225DD99C-44C3-4888-BD91-12C3BCF853A5}" type="sibTrans" cxnId="{C74EC52B-4D5F-41C0-BCAC-8229403B2B43}">
      <dgm:prSet/>
      <dgm:spPr/>
      <dgm:t>
        <a:bodyPr/>
        <a:lstStyle/>
        <a:p>
          <a:endParaRPr lang="en-US"/>
        </a:p>
      </dgm:t>
    </dgm:pt>
    <dgm:pt modelId="{5CD431F3-F603-4919-9841-9B756AC13016}" type="pres">
      <dgm:prSet presAssocID="{FFE64399-DFC0-42A5-84C2-DD3960A96F2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85201E8-A3EF-4B8D-8B1A-F5CF8FED2BDF}" type="pres">
      <dgm:prSet presAssocID="{3A85DAAC-1541-48A3-8EE6-E3AE32795D2D}" presName="hierRoot1" presStyleCnt="0"/>
      <dgm:spPr/>
    </dgm:pt>
    <dgm:pt modelId="{66DCDE0F-6541-49F8-BCD1-D1FAC18A0B0D}" type="pres">
      <dgm:prSet presAssocID="{3A85DAAC-1541-48A3-8EE6-E3AE32795D2D}" presName="composite" presStyleCnt="0"/>
      <dgm:spPr/>
    </dgm:pt>
    <dgm:pt modelId="{ED638621-DBC1-4A42-A3AE-F7E52EAED27A}" type="pres">
      <dgm:prSet presAssocID="{3A85DAAC-1541-48A3-8EE6-E3AE32795D2D}" presName="background" presStyleLbl="node0" presStyleIdx="0" presStyleCnt="1"/>
      <dgm:spPr/>
    </dgm:pt>
    <dgm:pt modelId="{1D80D9C0-6251-4CF5-BB2C-F5C9772F04D9}" type="pres">
      <dgm:prSet presAssocID="{3A85DAAC-1541-48A3-8EE6-E3AE32795D2D}" presName="text" presStyleLbl="fgAcc0" presStyleIdx="0" presStyleCnt="1">
        <dgm:presLayoutVars>
          <dgm:chPref val="3"/>
        </dgm:presLayoutVars>
      </dgm:prSet>
      <dgm:spPr/>
    </dgm:pt>
    <dgm:pt modelId="{D3B29D66-9771-49E8-97E5-FD5A185CE80C}" type="pres">
      <dgm:prSet presAssocID="{3A85DAAC-1541-48A3-8EE6-E3AE32795D2D}" presName="hierChild2" presStyleCnt="0"/>
      <dgm:spPr/>
    </dgm:pt>
    <dgm:pt modelId="{FB9D3BD7-4B9C-4236-8025-CD201B13E6DD}" type="pres">
      <dgm:prSet presAssocID="{D2D5E4C1-002A-4DDC-B0C1-CE8B9B9812B0}" presName="Name10" presStyleLbl="parChTrans1D2" presStyleIdx="0" presStyleCnt="3"/>
      <dgm:spPr/>
    </dgm:pt>
    <dgm:pt modelId="{3CA39385-4072-4E8E-9D59-88D826CC5786}" type="pres">
      <dgm:prSet presAssocID="{6F5ADC75-933B-4D73-AE37-060D5C7D7C63}" presName="hierRoot2" presStyleCnt="0"/>
      <dgm:spPr/>
    </dgm:pt>
    <dgm:pt modelId="{2B2B5A2D-0B80-436F-9F40-7904BB9D746C}" type="pres">
      <dgm:prSet presAssocID="{6F5ADC75-933B-4D73-AE37-060D5C7D7C63}" presName="composite2" presStyleCnt="0"/>
      <dgm:spPr/>
    </dgm:pt>
    <dgm:pt modelId="{3D2F9FEC-CB12-4A29-BF65-31E5CB37867F}" type="pres">
      <dgm:prSet presAssocID="{6F5ADC75-933B-4D73-AE37-060D5C7D7C63}" presName="background2" presStyleLbl="node2" presStyleIdx="0" presStyleCnt="3"/>
      <dgm:spPr/>
    </dgm:pt>
    <dgm:pt modelId="{4F0C05BC-8E98-4292-AA9B-FB48287BA36B}" type="pres">
      <dgm:prSet presAssocID="{6F5ADC75-933B-4D73-AE37-060D5C7D7C63}" presName="text2" presStyleLbl="fgAcc2" presStyleIdx="0" presStyleCnt="3">
        <dgm:presLayoutVars>
          <dgm:chPref val="3"/>
        </dgm:presLayoutVars>
      </dgm:prSet>
      <dgm:spPr/>
    </dgm:pt>
    <dgm:pt modelId="{C49B9406-7716-479A-BFCA-66E11AA8F6EF}" type="pres">
      <dgm:prSet presAssocID="{6F5ADC75-933B-4D73-AE37-060D5C7D7C63}" presName="hierChild3" presStyleCnt="0"/>
      <dgm:spPr/>
    </dgm:pt>
    <dgm:pt modelId="{E734225D-B398-4F0C-B2F6-D1E42C452598}" type="pres">
      <dgm:prSet presAssocID="{948056FC-C171-424D-A1E7-EF88E2CE3284}" presName="Name10" presStyleLbl="parChTrans1D2" presStyleIdx="1" presStyleCnt="3"/>
      <dgm:spPr/>
    </dgm:pt>
    <dgm:pt modelId="{E4112946-1323-4702-9731-341C9F1629A1}" type="pres">
      <dgm:prSet presAssocID="{DCBBC22A-6549-4AE5-8236-9715EB4EA631}" presName="hierRoot2" presStyleCnt="0"/>
      <dgm:spPr/>
    </dgm:pt>
    <dgm:pt modelId="{0086662B-3E90-458C-8460-014233A47848}" type="pres">
      <dgm:prSet presAssocID="{DCBBC22A-6549-4AE5-8236-9715EB4EA631}" presName="composite2" presStyleCnt="0"/>
      <dgm:spPr/>
    </dgm:pt>
    <dgm:pt modelId="{D941C6E6-5FD9-4FDD-8337-3C6129E88E0B}" type="pres">
      <dgm:prSet presAssocID="{DCBBC22A-6549-4AE5-8236-9715EB4EA631}" presName="background2" presStyleLbl="node2" presStyleIdx="1" presStyleCnt="3"/>
      <dgm:spPr/>
    </dgm:pt>
    <dgm:pt modelId="{9799574F-655A-4CF2-8104-50C85929D4E2}" type="pres">
      <dgm:prSet presAssocID="{DCBBC22A-6549-4AE5-8236-9715EB4EA631}" presName="text2" presStyleLbl="fgAcc2" presStyleIdx="1" presStyleCnt="3">
        <dgm:presLayoutVars>
          <dgm:chPref val="3"/>
        </dgm:presLayoutVars>
      </dgm:prSet>
      <dgm:spPr/>
    </dgm:pt>
    <dgm:pt modelId="{497436C0-3753-44B1-9F5D-F952D3D3B9AA}" type="pres">
      <dgm:prSet presAssocID="{DCBBC22A-6549-4AE5-8236-9715EB4EA631}" presName="hierChild3" presStyleCnt="0"/>
      <dgm:spPr/>
    </dgm:pt>
    <dgm:pt modelId="{33D60AD6-76A9-4432-A466-0193C65AEDAA}" type="pres">
      <dgm:prSet presAssocID="{98C963BF-DE8A-44E5-A35A-8BBFF6E0DF3B}" presName="Name10" presStyleLbl="parChTrans1D2" presStyleIdx="2" presStyleCnt="3"/>
      <dgm:spPr/>
    </dgm:pt>
    <dgm:pt modelId="{D109A372-6DE4-4FA2-BE8C-C9D66A546224}" type="pres">
      <dgm:prSet presAssocID="{54EE32B2-9B3E-4EAF-A1E3-D22C9AF387B7}" presName="hierRoot2" presStyleCnt="0"/>
      <dgm:spPr/>
    </dgm:pt>
    <dgm:pt modelId="{3787A2E8-37C8-4B8A-AD06-2DD183563F90}" type="pres">
      <dgm:prSet presAssocID="{54EE32B2-9B3E-4EAF-A1E3-D22C9AF387B7}" presName="composite2" presStyleCnt="0"/>
      <dgm:spPr/>
    </dgm:pt>
    <dgm:pt modelId="{FC3888D3-7DB0-4493-9947-20E811AA1FAA}" type="pres">
      <dgm:prSet presAssocID="{54EE32B2-9B3E-4EAF-A1E3-D22C9AF387B7}" presName="background2" presStyleLbl="node2" presStyleIdx="2" presStyleCnt="3"/>
      <dgm:spPr/>
    </dgm:pt>
    <dgm:pt modelId="{BE38825C-740F-4F02-9D80-C6F4BB0590B3}" type="pres">
      <dgm:prSet presAssocID="{54EE32B2-9B3E-4EAF-A1E3-D22C9AF387B7}" presName="text2" presStyleLbl="fgAcc2" presStyleIdx="2" presStyleCnt="3">
        <dgm:presLayoutVars>
          <dgm:chPref val="3"/>
        </dgm:presLayoutVars>
      </dgm:prSet>
      <dgm:spPr/>
    </dgm:pt>
    <dgm:pt modelId="{22E1745C-8317-40D3-928C-0F21A7598917}" type="pres">
      <dgm:prSet presAssocID="{54EE32B2-9B3E-4EAF-A1E3-D22C9AF387B7}" presName="hierChild3" presStyleCnt="0"/>
      <dgm:spPr/>
    </dgm:pt>
  </dgm:ptLst>
  <dgm:cxnLst>
    <dgm:cxn modelId="{02D7DA00-856C-4FE1-9E16-7454B1903AE3}" type="presOf" srcId="{98C963BF-DE8A-44E5-A35A-8BBFF6E0DF3B}" destId="{33D60AD6-76A9-4432-A466-0193C65AEDAA}" srcOrd="0" destOrd="0" presId="urn:microsoft.com/office/officeart/2005/8/layout/hierarchy1"/>
    <dgm:cxn modelId="{DB21B01B-DC52-4189-B40B-A21CA2DDFA9E}" type="presOf" srcId="{3A85DAAC-1541-48A3-8EE6-E3AE32795D2D}" destId="{1D80D9C0-6251-4CF5-BB2C-F5C9772F04D9}" srcOrd="0" destOrd="0" presId="urn:microsoft.com/office/officeart/2005/8/layout/hierarchy1"/>
    <dgm:cxn modelId="{7BFD8D21-7D23-4389-816A-D36D477F1F88}" srcId="{3A85DAAC-1541-48A3-8EE6-E3AE32795D2D}" destId="{6F5ADC75-933B-4D73-AE37-060D5C7D7C63}" srcOrd="0" destOrd="0" parTransId="{D2D5E4C1-002A-4DDC-B0C1-CE8B9B9812B0}" sibTransId="{FFE7FF3D-D58E-4553-8B44-FBED5BD89733}"/>
    <dgm:cxn modelId="{C74EC52B-4D5F-41C0-BCAC-8229403B2B43}" srcId="{3A85DAAC-1541-48A3-8EE6-E3AE32795D2D}" destId="{54EE32B2-9B3E-4EAF-A1E3-D22C9AF387B7}" srcOrd="2" destOrd="0" parTransId="{98C963BF-DE8A-44E5-A35A-8BBFF6E0DF3B}" sibTransId="{225DD99C-44C3-4888-BD91-12C3BCF853A5}"/>
    <dgm:cxn modelId="{DAB4BF47-EF42-4367-AAA8-5324C34697FF}" type="presOf" srcId="{948056FC-C171-424D-A1E7-EF88E2CE3284}" destId="{E734225D-B398-4F0C-B2F6-D1E42C452598}" srcOrd="0" destOrd="0" presId="urn:microsoft.com/office/officeart/2005/8/layout/hierarchy1"/>
    <dgm:cxn modelId="{B6571650-69B6-4180-B610-EF1D61AF5605}" type="presOf" srcId="{FFE64399-DFC0-42A5-84C2-DD3960A96F2C}" destId="{5CD431F3-F603-4919-9841-9B756AC13016}" srcOrd="0" destOrd="0" presId="urn:microsoft.com/office/officeart/2005/8/layout/hierarchy1"/>
    <dgm:cxn modelId="{EEA88784-FD53-4549-991F-49729884EEEE}" type="presOf" srcId="{54EE32B2-9B3E-4EAF-A1E3-D22C9AF387B7}" destId="{BE38825C-740F-4F02-9D80-C6F4BB0590B3}" srcOrd="0" destOrd="0" presId="urn:microsoft.com/office/officeart/2005/8/layout/hierarchy1"/>
    <dgm:cxn modelId="{DE841D99-9E7E-43AA-B61F-16843FE71BA4}" srcId="{3A85DAAC-1541-48A3-8EE6-E3AE32795D2D}" destId="{DCBBC22A-6549-4AE5-8236-9715EB4EA631}" srcOrd="1" destOrd="0" parTransId="{948056FC-C171-424D-A1E7-EF88E2CE3284}" sibTransId="{33F510C8-418A-4BF6-AAF8-C6DF3F80DF50}"/>
    <dgm:cxn modelId="{9295B399-FCD1-4EE0-B866-4AA3C7226A08}" type="presOf" srcId="{D2D5E4C1-002A-4DDC-B0C1-CE8B9B9812B0}" destId="{FB9D3BD7-4B9C-4236-8025-CD201B13E6DD}" srcOrd="0" destOrd="0" presId="urn:microsoft.com/office/officeart/2005/8/layout/hierarchy1"/>
    <dgm:cxn modelId="{6E1D89AC-2299-4AB2-9EDA-54032DF22B27}" srcId="{FFE64399-DFC0-42A5-84C2-DD3960A96F2C}" destId="{3A85DAAC-1541-48A3-8EE6-E3AE32795D2D}" srcOrd="0" destOrd="0" parTransId="{EC0B06C1-BC74-4A70-AA43-61BC48828FE9}" sibTransId="{17F78066-0914-497A-8C54-320995A3722E}"/>
    <dgm:cxn modelId="{F04B09B2-8C44-4A25-9028-18EC543EC0FF}" type="presOf" srcId="{6F5ADC75-933B-4D73-AE37-060D5C7D7C63}" destId="{4F0C05BC-8E98-4292-AA9B-FB48287BA36B}" srcOrd="0" destOrd="0" presId="urn:microsoft.com/office/officeart/2005/8/layout/hierarchy1"/>
    <dgm:cxn modelId="{39EEF6BB-6E3B-4D3E-97F3-7B383298D12C}" type="presOf" srcId="{DCBBC22A-6549-4AE5-8236-9715EB4EA631}" destId="{9799574F-655A-4CF2-8104-50C85929D4E2}" srcOrd="0" destOrd="0" presId="urn:microsoft.com/office/officeart/2005/8/layout/hierarchy1"/>
    <dgm:cxn modelId="{1E6CDB8B-FD4B-4738-B84A-AFFF04160DAB}" type="presParOf" srcId="{5CD431F3-F603-4919-9841-9B756AC13016}" destId="{A85201E8-A3EF-4B8D-8B1A-F5CF8FED2BDF}" srcOrd="0" destOrd="0" presId="urn:microsoft.com/office/officeart/2005/8/layout/hierarchy1"/>
    <dgm:cxn modelId="{8786ED27-4089-404B-8912-93C2EE2BEE64}" type="presParOf" srcId="{A85201E8-A3EF-4B8D-8B1A-F5CF8FED2BDF}" destId="{66DCDE0F-6541-49F8-BCD1-D1FAC18A0B0D}" srcOrd="0" destOrd="0" presId="urn:microsoft.com/office/officeart/2005/8/layout/hierarchy1"/>
    <dgm:cxn modelId="{7D59C238-15D2-420B-84E5-3675710F0C9A}" type="presParOf" srcId="{66DCDE0F-6541-49F8-BCD1-D1FAC18A0B0D}" destId="{ED638621-DBC1-4A42-A3AE-F7E52EAED27A}" srcOrd="0" destOrd="0" presId="urn:microsoft.com/office/officeart/2005/8/layout/hierarchy1"/>
    <dgm:cxn modelId="{4ADB8F0F-0853-421E-9B4A-B73CD216F757}" type="presParOf" srcId="{66DCDE0F-6541-49F8-BCD1-D1FAC18A0B0D}" destId="{1D80D9C0-6251-4CF5-BB2C-F5C9772F04D9}" srcOrd="1" destOrd="0" presId="urn:microsoft.com/office/officeart/2005/8/layout/hierarchy1"/>
    <dgm:cxn modelId="{F8DD99D8-AD6D-4AC1-819E-BF64D2AEA3F5}" type="presParOf" srcId="{A85201E8-A3EF-4B8D-8B1A-F5CF8FED2BDF}" destId="{D3B29D66-9771-49E8-97E5-FD5A185CE80C}" srcOrd="1" destOrd="0" presId="urn:microsoft.com/office/officeart/2005/8/layout/hierarchy1"/>
    <dgm:cxn modelId="{16805B8D-96BC-424D-91F1-80095E706E6A}" type="presParOf" srcId="{D3B29D66-9771-49E8-97E5-FD5A185CE80C}" destId="{FB9D3BD7-4B9C-4236-8025-CD201B13E6DD}" srcOrd="0" destOrd="0" presId="urn:microsoft.com/office/officeart/2005/8/layout/hierarchy1"/>
    <dgm:cxn modelId="{CBC31CB8-E6F1-486B-A785-70A51F6C0467}" type="presParOf" srcId="{D3B29D66-9771-49E8-97E5-FD5A185CE80C}" destId="{3CA39385-4072-4E8E-9D59-88D826CC5786}" srcOrd="1" destOrd="0" presId="urn:microsoft.com/office/officeart/2005/8/layout/hierarchy1"/>
    <dgm:cxn modelId="{3B6A9944-3E7A-4D80-80FE-F741DAA8B23E}" type="presParOf" srcId="{3CA39385-4072-4E8E-9D59-88D826CC5786}" destId="{2B2B5A2D-0B80-436F-9F40-7904BB9D746C}" srcOrd="0" destOrd="0" presId="urn:microsoft.com/office/officeart/2005/8/layout/hierarchy1"/>
    <dgm:cxn modelId="{720BA066-73EA-4DF4-B8C5-F7374CD95319}" type="presParOf" srcId="{2B2B5A2D-0B80-436F-9F40-7904BB9D746C}" destId="{3D2F9FEC-CB12-4A29-BF65-31E5CB37867F}" srcOrd="0" destOrd="0" presId="urn:microsoft.com/office/officeart/2005/8/layout/hierarchy1"/>
    <dgm:cxn modelId="{BED5B39F-A735-4E5A-8782-E74730E634F4}" type="presParOf" srcId="{2B2B5A2D-0B80-436F-9F40-7904BB9D746C}" destId="{4F0C05BC-8E98-4292-AA9B-FB48287BA36B}" srcOrd="1" destOrd="0" presId="urn:microsoft.com/office/officeart/2005/8/layout/hierarchy1"/>
    <dgm:cxn modelId="{97EA5C05-07EE-46A8-A3AE-18F4BDC7F4CF}" type="presParOf" srcId="{3CA39385-4072-4E8E-9D59-88D826CC5786}" destId="{C49B9406-7716-479A-BFCA-66E11AA8F6EF}" srcOrd="1" destOrd="0" presId="urn:microsoft.com/office/officeart/2005/8/layout/hierarchy1"/>
    <dgm:cxn modelId="{2E1D380B-40FB-42FC-B153-45CEB93B6FC5}" type="presParOf" srcId="{D3B29D66-9771-49E8-97E5-FD5A185CE80C}" destId="{E734225D-B398-4F0C-B2F6-D1E42C452598}" srcOrd="2" destOrd="0" presId="urn:microsoft.com/office/officeart/2005/8/layout/hierarchy1"/>
    <dgm:cxn modelId="{F44647D3-E397-4D9E-BCC6-10A7E817960D}" type="presParOf" srcId="{D3B29D66-9771-49E8-97E5-FD5A185CE80C}" destId="{E4112946-1323-4702-9731-341C9F1629A1}" srcOrd="3" destOrd="0" presId="urn:microsoft.com/office/officeart/2005/8/layout/hierarchy1"/>
    <dgm:cxn modelId="{D306D4A7-C574-4448-9320-C712C80E3077}" type="presParOf" srcId="{E4112946-1323-4702-9731-341C9F1629A1}" destId="{0086662B-3E90-458C-8460-014233A47848}" srcOrd="0" destOrd="0" presId="urn:microsoft.com/office/officeart/2005/8/layout/hierarchy1"/>
    <dgm:cxn modelId="{15DC364A-9983-4877-9B1A-BFEA73859582}" type="presParOf" srcId="{0086662B-3E90-458C-8460-014233A47848}" destId="{D941C6E6-5FD9-4FDD-8337-3C6129E88E0B}" srcOrd="0" destOrd="0" presId="urn:microsoft.com/office/officeart/2005/8/layout/hierarchy1"/>
    <dgm:cxn modelId="{F2EC301F-DB9D-4920-B4D2-B4798B56FE49}" type="presParOf" srcId="{0086662B-3E90-458C-8460-014233A47848}" destId="{9799574F-655A-4CF2-8104-50C85929D4E2}" srcOrd="1" destOrd="0" presId="urn:microsoft.com/office/officeart/2005/8/layout/hierarchy1"/>
    <dgm:cxn modelId="{3737B80E-3557-40CB-8415-0885A826C099}" type="presParOf" srcId="{E4112946-1323-4702-9731-341C9F1629A1}" destId="{497436C0-3753-44B1-9F5D-F952D3D3B9AA}" srcOrd="1" destOrd="0" presId="urn:microsoft.com/office/officeart/2005/8/layout/hierarchy1"/>
    <dgm:cxn modelId="{2B2A6004-A3DA-4E8E-A53E-1187DEE8E31B}" type="presParOf" srcId="{D3B29D66-9771-49E8-97E5-FD5A185CE80C}" destId="{33D60AD6-76A9-4432-A466-0193C65AEDAA}" srcOrd="4" destOrd="0" presId="urn:microsoft.com/office/officeart/2005/8/layout/hierarchy1"/>
    <dgm:cxn modelId="{78DB62E7-AED8-4B50-A2D8-8256200E9203}" type="presParOf" srcId="{D3B29D66-9771-49E8-97E5-FD5A185CE80C}" destId="{D109A372-6DE4-4FA2-BE8C-C9D66A546224}" srcOrd="5" destOrd="0" presId="urn:microsoft.com/office/officeart/2005/8/layout/hierarchy1"/>
    <dgm:cxn modelId="{0FC590F2-940D-4528-80FA-886500F4A4C1}" type="presParOf" srcId="{D109A372-6DE4-4FA2-BE8C-C9D66A546224}" destId="{3787A2E8-37C8-4B8A-AD06-2DD183563F90}" srcOrd="0" destOrd="0" presId="urn:microsoft.com/office/officeart/2005/8/layout/hierarchy1"/>
    <dgm:cxn modelId="{0C456DFB-EA87-481A-B274-694BB79DB720}" type="presParOf" srcId="{3787A2E8-37C8-4B8A-AD06-2DD183563F90}" destId="{FC3888D3-7DB0-4493-9947-20E811AA1FAA}" srcOrd="0" destOrd="0" presId="urn:microsoft.com/office/officeart/2005/8/layout/hierarchy1"/>
    <dgm:cxn modelId="{F378D74B-6FAF-4A5B-9132-6C431B7FBBCD}" type="presParOf" srcId="{3787A2E8-37C8-4B8A-AD06-2DD183563F90}" destId="{BE38825C-740F-4F02-9D80-C6F4BB0590B3}" srcOrd="1" destOrd="0" presId="urn:microsoft.com/office/officeart/2005/8/layout/hierarchy1"/>
    <dgm:cxn modelId="{91DD260D-632C-4114-93BC-5FD6E1DD0811}" type="presParOf" srcId="{D109A372-6DE4-4FA2-BE8C-C9D66A546224}" destId="{22E1745C-8317-40D3-928C-0F21A759891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D60AD6-76A9-4432-A466-0193C65AEDAA}">
      <dsp:nvSpPr>
        <dsp:cNvPr id="0" name=""/>
        <dsp:cNvSpPr/>
      </dsp:nvSpPr>
      <dsp:spPr>
        <a:xfrm>
          <a:off x="5551543" y="2225054"/>
          <a:ext cx="3939805" cy="9374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8875"/>
              </a:lnTo>
              <a:lnTo>
                <a:pt x="3939805" y="638875"/>
              </a:lnTo>
              <a:lnTo>
                <a:pt x="3939805" y="937494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34225D-B398-4F0C-B2F6-D1E42C452598}">
      <dsp:nvSpPr>
        <dsp:cNvPr id="0" name=""/>
        <dsp:cNvSpPr/>
      </dsp:nvSpPr>
      <dsp:spPr>
        <a:xfrm>
          <a:off x="5505823" y="2225054"/>
          <a:ext cx="91440" cy="93749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37494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9D3BD7-4B9C-4236-8025-CD201B13E6DD}">
      <dsp:nvSpPr>
        <dsp:cNvPr id="0" name=""/>
        <dsp:cNvSpPr/>
      </dsp:nvSpPr>
      <dsp:spPr>
        <a:xfrm>
          <a:off x="1611738" y="2225054"/>
          <a:ext cx="3939805" cy="937494"/>
        </a:xfrm>
        <a:custGeom>
          <a:avLst/>
          <a:gdLst/>
          <a:ahLst/>
          <a:cxnLst/>
          <a:rect l="0" t="0" r="0" b="0"/>
          <a:pathLst>
            <a:path>
              <a:moveTo>
                <a:pt x="3939805" y="0"/>
              </a:moveTo>
              <a:lnTo>
                <a:pt x="3939805" y="638875"/>
              </a:lnTo>
              <a:lnTo>
                <a:pt x="0" y="638875"/>
              </a:lnTo>
              <a:lnTo>
                <a:pt x="0" y="937494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638621-DBC1-4A42-A3AE-F7E52EAED27A}">
      <dsp:nvSpPr>
        <dsp:cNvPr id="0" name=""/>
        <dsp:cNvSpPr/>
      </dsp:nvSpPr>
      <dsp:spPr>
        <a:xfrm>
          <a:off x="3939805" y="178146"/>
          <a:ext cx="3223477" cy="20469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D80D9C0-6251-4CF5-BB2C-F5C9772F04D9}">
      <dsp:nvSpPr>
        <dsp:cNvPr id="0" name=""/>
        <dsp:cNvSpPr/>
      </dsp:nvSpPr>
      <dsp:spPr>
        <a:xfrm>
          <a:off x="4297969" y="518402"/>
          <a:ext cx="3223477" cy="20469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Insights</a:t>
          </a:r>
        </a:p>
      </dsp:txBody>
      <dsp:txXfrm>
        <a:off x="4357921" y="578354"/>
        <a:ext cx="3103573" cy="1927003"/>
      </dsp:txXfrm>
    </dsp:sp>
    <dsp:sp modelId="{3D2F9FEC-CB12-4A29-BF65-31E5CB37867F}">
      <dsp:nvSpPr>
        <dsp:cNvPr id="0" name=""/>
        <dsp:cNvSpPr/>
      </dsp:nvSpPr>
      <dsp:spPr>
        <a:xfrm>
          <a:off x="0" y="3162549"/>
          <a:ext cx="3223477" cy="20469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F0C05BC-8E98-4292-AA9B-FB48287BA36B}">
      <dsp:nvSpPr>
        <dsp:cNvPr id="0" name=""/>
        <dsp:cNvSpPr/>
      </dsp:nvSpPr>
      <dsp:spPr>
        <a:xfrm>
          <a:off x="358164" y="3502805"/>
          <a:ext cx="3223477" cy="20469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The company should come up with the strategies that aim at stocking and advertising seasonal products to maximise sales when the demand go up</a:t>
          </a:r>
        </a:p>
      </dsp:txBody>
      <dsp:txXfrm>
        <a:off x="418116" y="3562757"/>
        <a:ext cx="3103573" cy="1927003"/>
      </dsp:txXfrm>
    </dsp:sp>
    <dsp:sp modelId="{D941C6E6-5FD9-4FDD-8337-3C6129E88E0B}">
      <dsp:nvSpPr>
        <dsp:cNvPr id="0" name=""/>
        <dsp:cNvSpPr/>
      </dsp:nvSpPr>
      <dsp:spPr>
        <a:xfrm>
          <a:off x="3939805" y="3162549"/>
          <a:ext cx="3223477" cy="20469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799574F-655A-4CF2-8104-50C85929D4E2}">
      <dsp:nvSpPr>
        <dsp:cNvPr id="0" name=""/>
        <dsp:cNvSpPr/>
      </dsp:nvSpPr>
      <dsp:spPr>
        <a:xfrm>
          <a:off x="4297969" y="3502805"/>
          <a:ext cx="3223477" cy="20469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The company should create a special relationship with the customers who order in big quantities in order to increase the retention of the customers by giving some discounts and offers.</a:t>
          </a:r>
        </a:p>
      </dsp:txBody>
      <dsp:txXfrm>
        <a:off x="4357921" y="3562757"/>
        <a:ext cx="3103573" cy="1927003"/>
      </dsp:txXfrm>
    </dsp:sp>
    <dsp:sp modelId="{FC3888D3-7DB0-4493-9947-20E811AA1FAA}">
      <dsp:nvSpPr>
        <dsp:cNvPr id="0" name=""/>
        <dsp:cNvSpPr/>
      </dsp:nvSpPr>
      <dsp:spPr>
        <a:xfrm>
          <a:off x="7879610" y="3162549"/>
          <a:ext cx="3223477" cy="204690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E38825C-740F-4F02-9D80-C6F4BB0590B3}">
      <dsp:nvSpPr>
        <dsp:cNvPr id="0" name=""/>
        <dsp:cNvSpPr/>
      </dsp:nvSpPr>
      <dsp:spPr>
        <a:xfrm>
          <a:off x="8237774" y="3502805"/>
          <a:ext cx="3223477" cy="20469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European market has more potential to gross sales hence the company should build strategies to maximise the sales .</a:t>
          </a:r>
        </a:p>
      </dsp:txBody>
      <dsp:txXfrm>
        <a:off x="8297726" y="3562757"/>
        <a:ext cx="3103573" cy="19270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1B1A54-7159-403D-ACF4-F021950DEA2A}" type="datetimeFigureOut">
              <a:rPr lang="en-IN" smtClean="0"/>
              <a:t>27-05-2024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9A06DA-811F-491F-BE5D-7634311BE2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1641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9A06DA-811F-491F-BE5D-7634311BE2A9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8596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5/27/2024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5/27/2024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5/27/2024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5/27/2024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5/27/2024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253" y="0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DATA VISUALISATIONS:EMPOWERING BUSSINESS WITH EFFECTIVE ISIGHTS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 err="1"/>
              <a:t>jAYASRI</a:t>
            </a:r>
            <a:endParaRPr lang="en-US" sz="1600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B8B5AAAA-C4E3-F41E-5B65-3AFE01C68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9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022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">
            <a:extLst>
              <a:ext uri="{FF2B5EF4-FFF2-40B4-BE49-F238E27FC236}">
                <a16:creationId xmlns:a16="http://schemas.microsoft.com/office/drawing/2014/main" id="{7B24B205-33CA-07E4-359D-829DC2F5C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309" y="88835"/>
            <a:ext cx="10972800" cy="616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1043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graph&#10;&#10;Description automatically generated">
            <a:extLst>
              <a:ext uri="{FF2B5EF4-FFF2-40B4-BE49-F238E27FC236}">
                <a16:creationId xmlns:a16="http://schemas.microsoft.com/office/drawing/2014/main" id="{0F858C0F-E4E4-0A1E-A076-C8119BCC5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0471"/>
            <a:ext cx="12120673" cy="651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39437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AE77F56-CCAE-21A8-A729-D9E23B03BB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0" r="20633" b="20"/>
          <a:stretch/>
        </p:blipFill>
        <p:spPr>
          <a:xfrm>
            <a:off x="0" y="1390"/>
            <a:ext cx="12192000" cy="631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28122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43C4B36-A3F8-984F-9C6F-6794C28802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172"/>
          <a:stretch/>
        </p:blipFill>
        <p:spPr>
          <a:xfrm>
            <a:off x="0" y="2779"/>
            <a:ext cx="12191999" cy="6316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4754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DECAA7C-4156-DD33-242B-734146125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357"/>
            <a:ext cx="12192000" cy="646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45920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50D95E8A-8E83-7FAB-1EA5-CBFDA9997F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457236"/>
              </p:ext>
            </p:extLst>
          </p:nvPr>
        </p:nvGraphicFramePr>
        <p:xfrm>
          <a:off x="576419" y="314125"/>
          <a:ext cx="11461252" cy="5727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89232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F7F1EC-B0DE-A7B1-7452-82D935844518}"/>
              </a:ext>
            </a:extLst>
          </p:cNvPr>
          <p:cNvSpPr txBox="1"/>
          <p:nvPr/>
        </p:nvSpPr>
        <p:spPr>
          <a:xfrm>
            <a:off x="1" y="1"/>
            <a:ext cx="12192000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6000" dirty="0"/>
          </a:p>
          <a:p>
            <a:pPr algn="ctr"/>
            <a:endParaRPr lang="en-US" sz="6000" dirty="0"/>
          </a:p>
          <a:p>
            <a:pPr algn="ctr"/>
            <a:endParaRPr lang="en-US" sz="6000" dirty="0"/>
          </a:p>
          <a:p>
            <a:pPr algn="ctr"/>
            <a:r>
              <a:rPr lang="en-US" sz="6000" dirty="0">
                <a:solidFill>
                  <a:srgbClr val="002060"/>
                </a:solidFill>
              </a:rPr>
              <a:t>THANK YOU</a:t>
            </a:r>
          </a:p>
          <a:p>
            <a:endParaRPr lang="en-US" sz="6000" dirty="0"/>
          </a:p>
          <a:p>
            <a:endParaRPr lang="en-US" sz="6000" dirty="0"/>
          </a:p>
          <a:p>
            <a:r>
              <a:rPr lang="en-US" sz="6000" dirty="0"/>
              <a:t>											</a:t>
            </a:r>
            <a:r>
              <a:rPr lang="en-US" sz="2400" dirty="0"/>
              <a:t>-R.JAYASRI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		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2658105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  <p:sndAc>
          <p:stSnd>
            <p:snd r:embed="rId2" name="applause.wav"/>
          </p:stSnd>
        </p:sndAc>
      </p:transition>
    </mc:Choice>
    <mc:Fallback>
      <p:transition spd="slow">
        <p:fade/>
        <p:sndAc>
          <p:stSnd>
            <p:snd r:embed="rId2" name="applaus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248" accel="50000">
                                          <p:stCondLst>
                                            <p:cond delay="250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505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45">
                                          <p:stCondLst>
                                            <p:cond delay="2505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13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913" tmFilter="0, 0; 0.125,0.2665; 0.25,0.4; 0.375,0.465; 0.5,0.5;  0.625,0.535; 0.75,0.6; 0.875,0.7335; 1,1">
                                          <p:stCondLst>
                                            <p:cond delay="913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456" tmFilter="0, 0; 0.125,0.2665; 0.25,0.4; 0.375,0.465; 0.5,0.5;  0.625,0.535; 0.75,0.6; 0.875,0.7335; 1,1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25" tmFilter="0, 0; 0.125,0.2665; 0.25,0.4; 0.375,0.465; 0.5,0.5;  0.625,0.535; 0.75,0.6; 0.875,0.7335; 1,1">
                                          <p:stCondLst>
                                            <p:cond delay="2277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48" accel="50000">
                                          <p:stCondLst>
                                            <p:cond delay="250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36">
                                          <p:stCondLst>
                                            <p:cond delay="85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228" decel="50000">
                                          <p:stCondLst>
                                            <p:cond delay="88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36">
                                          <p:stCondLst>
                                            <p:cond delay="180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228" decel="50000">
                                          <p:stCondLst>
                                            <p:cond delay="184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36">
                                          <p:stCondLst>
                                            <p:cond delay="225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228" decel="50000">
                                          <p:stCondLst>
                                            <p:cond delay="2293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36">
                                          <p:stCondLst>
                                            <p:cond delay="248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228" decel="50000">
                                          <p:stCondLst>
                                            <p:cond delay="252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74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{10B4206C-DB19-42AD-A5BE-0B9B81FF4004}tf22712842_win32</Template>
  <TotalTime>126</TotalTime>
  <Words>104</Words>
  <Application>Microsoft Office PowerPoint</Application>
  <PresentationFormat>Widescreen</PresentationFormat>
  <Paragraphs>19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Bookman Old Style</vt:lpstr>
      <vt:lpstr>Calibri</vt:lpstr>
      <vt:lpstr>Franklin Gothic Book</vt:lpstr>
      <vt:lpstr>Custom</vt:lpstr>
      <vt:lpstr>DATA VISUALISATIONS:EMPOWERING BUSSINESS WITH EFFECTIVE ISIGHTS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VISUALISATIONS:EMPOWERING BUSSINESS WITH EFFECTIVE ISIGHTS</dc:title>
  <dc:creator>Vineetha Sri Ryali</dc:creator>
  <cp:lastModifiedBy>Vineetha Sri Ryali</cp:lastModifiedBy>
  <cp:revision>1</cp:revision>
  <dcterms:created xsi:type="dcterms:W3CDTF">2024-05-25T08:01:48Z</dcterms:created>
  <dcterms:modified xsi:type="dcterms:W3CDTF">2024-05-27T08:49:04Z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